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4" r:id="rId7"/>
    <p:sldId id="265" r:id="rId8"/>
    <p:sldId id="260" r:id="rId9"/>
    <p:sldId id="266" r:id="rId10"/>
    <p:sldId id="269" r:id="rId11"/>
    <p:sldId id="267" r:id="rId12"/>
    <p:sldId id="268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78" autoAdjust="0"/>
    <p:restoredTop sz="86466" autoAdjust="0"/>
  </p:normalViewPr>
  <p:slideViewPr>
    <p:cSldViewPr>
      <p:cViewPr varScale="1">
        <p:scale>
          <a:sx n="44" d="100"/>
          <a:sy n="44" d="100"/>
        </p:scale>
        <p:origin x="-8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C0B557F-5136-4089-81ED-B5415FCCE065}" type="datetimeFigureOut">
              <a:rPr lang="ru-RU" smtClean="0"/>
              <a:t>22.01.2018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D29F53B-0BD1-41F4-9589-5C104E2B752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764704"/>
            <a:ext cx="770485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  <a:endParaRPr lang="en-US" sz="4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УЧИТЕЛЯ-ЛОГОПЕДА</a:t>
            </a:r>
            <a:endParaRPr lang="en-US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ХРОМОВОЙ МАРИИ ВИКТОРОВНЫ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60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92006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ВИЗИТНАЯ КАРТОЧКА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11960" y="1196752"/>
            <a:ext cx="432048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ХРОМОВА МАРИЯ ВИКТОРОВНА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Учитель-логопед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Высшее педагогическое образование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Стаж педагогической работы: 7 лет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2010-2011: МДОУ №71-ЦРР-д/с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г.Тула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учитель-логопед; 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2011-2012: МБДОУ №129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г.Пенза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учитель-логопед;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2012-2015: МБДОУ № 33 «Незабудка»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«Детский сад компенсирующего вида» г. Калуги, педагог-дефектолог, учитель-логопед;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2015-по настоящее время: МКДОУ Перемышльский детский сад «Радуга», учитель-логопед.</a:t>
            </a:r>
          </a:p>
          <a:p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\Рабочий стол\105_PANA\P105052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039411"/>
            <a:ext cx="3661400" cy="488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1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332656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СТУПЕНИ ОБРАЗОВАНИЯ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268760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2003-2006	Тульский педагогический колледж №2, 			диплом с отличием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специальности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«Социальная 				педагогика»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квалификация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социальный педагог с 				дополнительной подготовкой в области 			психологии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2006-2010	Тульский педагогический университет 				имени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Л.Н.Толстого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специальности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«Специальная дошкольная 			педагогика и психология» с дополнительной 			специальностью «Логопедия»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квалификация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педагог-дефектолог для работы с 		детьми дошкольного возраста с отклонениями в 		развитии и учитель-логопед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24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5096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КУРСЫ ПОВЫШЕНИЯ КВАЛИФИКАЦИИ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268760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2010 год			АНО «Логопед Плюс» Учебный центр «Логопед 			мастер»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«Технологии коррекции произносительной 				стороны речи при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дислалии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стертой дизартрии 			у детей»</a:t>
            </a:r>
          </a:p>
          <a:p>
            <a:endParaRPr lang="ru-RU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2012 год			АНО «Центр дополнительного образования» 		</a:t>
            </a:r>
            <a:r>
              <a:rPr lang="ru-RU" b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Санкт-Петербург</a:t>
            </a:r>
            <a:endParaRPr lang="ru-RU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«Диагностика и развитие эмоциональной сферы, 			познавательных способностей у детей и 				подростков»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2014 год			КГУ имени К.Э. Циолковского 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«Психолого-педагогическое сопровождение детей 			с ОВЗ в условиях инклюзивного образования»</a:t>
            </a:r>
          </a:p>
        </p:txBody>
      </p:sp>
    </p:spTree>
    <p:extLst>
      <p:ext uri="{BB962C8B-B14F-4D97-AF65-F5344CB8AC3E}">
        <p14:creationId xmlns:p14="http://schemas.microsoft.com/office/powerpoint/2010/main" val="162235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24745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2017 год			АНО «Национальный исследовательский 				институт Дополнительного 					профессионального образования»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Семинар «Инновационные подходы в 				логопедической практике. Использование 				вестибулярных пластинок и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трейнеров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				работе по коррекции звукопроизношения у 				детей»</a:t>
            </a:r>
          </a:p>
          <a:p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2012 год			Член Всероссийской общественной 				организации «Национальная ассоциация 				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нейрореабилитологов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	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35096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КУРСЫ ПОВЫШЕНИЯ КВАЛИФИКАЦИИ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27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1268759"/>
            <a:ext cx="2952328" cy="4572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1262" y="1855710"/>
            <a:ext cx="3012718" cy="4381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332656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ПРОГРАММА КОРРЕКЦИОННОЙ РАБОТЫ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15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332656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ДИАГНОСТИЧЕСКИЕ МАТЕРИАЛЫ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119707">
            <a:off x="481066" y="1333209"/>
            <a:ext cx="3165768" cy="2669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3042" y="3411422"/>
            <a:ext cx="2473940" cy="345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160" y="1700808"/>
            <a:ext cx="2760645" cy="3419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453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260648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РАБОТЫ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Маша\рмо\100_372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251498"/>
            <a:ext cx="3429819" cy="192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Маша\ФОТО ДЛЯ ПРЕЗЕНТАЦИИ\IMG-20151027-WA000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1274055"/>
            <a:ext cx="2987697" cy="3983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Маша\ФОТО ДЛЯ ПРЕЗЕНТАЦИИ\P1040235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0456" y="3494680"/>
            <a:ext cx="3727568" cy="27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02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260648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РАБОТЫ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D:\Маша\ФОТО ДЛЯ ПРЕЗЕНТАЦИИ\P104036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590" y="881366"/>
            <a:ext cx="3312368" cy="248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Маша\ФОТО ДЛЯ ПРЕЗЕНТАЦИИ\P104036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9620" y="1412776"/>
            <a:ext cx="3696428" cy="277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Маша\ФОТО ДЛЯ ПРЕЗЕНТАЦИИ\P104033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158" y="3717032"/>
            <a:ext cx="3752939" cy="281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15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8111" y="430022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РАБОТЫ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Маша\ФОТО ДЛЯ ПРЕЗЕНТАЦИИ\P104037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4989" y="1752401"/>
            <a:ext cx="4444588" cy="333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аша\ФОТО ДЛЯ ПРЕЗЕНТАЦИИ\P104037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9600" y="2994618"/>
            <a:ext cx="4244847" cy="318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045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8111" y="430022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РАБОТЫ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Маша\рмо\100_372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779" y="1340768"/>
            <a:ext cx="460712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аша\ФОТО ДЛЯ ПРЕЗЕНТАЦИИ\IMG_20151028_17421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2492896"/>
            <a:ext cx="2952328" cy="393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69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25165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БЛАГОДАРНОСТИ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Documents and Settings\Admin\Рабочий стол\105_PANA\P105052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339973" y="3182411"/>
            <a:ext cx="4030135" cy="302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Рабочий стол\105_PANA\P1050519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451800" y="1291332"/>
            <a:ext cx="3888432" cy="291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Рабочий стол\105_PANA\P105052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194404" y="1341791"/>
            <a:ext cx="4237212" cy="317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26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25165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БЛАГОДАРНОСТИ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Admin\Рабочий стол\105_PANA\P105052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4683134" y="2857618"/>
            <a:ext cx="4294915" cy="322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Рабочий стол\105_PANA\P105051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9589" y="1862739"/>
            <a:ext cx="4175200" cy="313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94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204</TotalTime>
  <Words>101</Words>
  <Application>Microsoft Office PowerPoint</Application>
  <PresentationFormat>Экран (4:3)</PresentationFormat>
  <Paragraphs>47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</cp:revision>
  <dcterms:created xsi:type="dcterms:W3CDTF">2017-11-16T09:13:14Z</dcterms:created>
  <dcterms:modified xsi:type="dcterms:W3CDTF">2018-01-22T12:34:41Z</dcterms:modified>
</cp:coreProperties>
</file>